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90" r:id="rId3"/>
    <p:sldId id="408" r:id="rId4"/>
    <p:sldId id="409" r:id="rId5"/>
    <p:sldId id="378" r:id="rId6"/>
    <p:sldId id="410" r:id="rId7"/>
    <p:sldId id="320" r:id="rId8"/>
    <p:sldId id="411" r:id="rId9"/>
    <p:sldId id="398" r:id="rId10"/>
    <p:sldId id="407" r:id="rId11"/>
    <p:sldId id="305" r:id="rId12"/>
  </p:sldIdLst>
  <p:sldSz cx="12192000" cy="6858000"/>
  <p:notesSz cx="12192000" cy="6858000"/>
  <p:custDataLst>
    <p:tags r:id="rId1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7" d="100"/>
          <a:sy n="87" d="100"/>
        </p:scale>
        <p:origin x="656" y="75"/>
      </p:cViewPr>
      <p:guideLst>
        <p:guide orient="horz" pos="2949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73CAB-F24A-F328-2275-311BA5F6E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0E5E8C-86A4-D813-EA7D-F670ADBC8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D61775C-5096-71D4-E890-FCF675D2F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2EC9BF-36A5-BEFD-36A3-EA9F5439C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33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B3D4E-B193-E797-ABB2-FB8EAC5AE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EB335B-646F-71D3-894A-F00CB1445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F5AE693-29D4-536C-FCDF-4D9BA5950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834051-F077-22A2-5421-8215E4C05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952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AA63D-9129-A2B8-1F5B-578584FCB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4F4B6F6-BCED-9B4C-4218-206F4EFB8D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45559F5-E6C9-D740-9333-914B6D7FB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102870-2D5C-9C5C-3EAE-1349E77E5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82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28219-69A7-F8D8-8AB1-C0157D384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6C57053-487E-4833-068E-186F7C8A9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B62B337-8771-3290-656D-E07D7D2A9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DA0168-B979-F081-C7F9-605D2D875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11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2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Jingbo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Liu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3079" y="1383822"/>
            <a:ext cx="1108710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Enhancing New-item Fairness in Dynamic Recommender Systems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SIGIR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854986" y="5056274"/>
            <a:ext cx="4222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Code:</a:t>
            </a:r>
            <a:r>
              <a:rPr lang="pt-BR" altLang="zh-CN" dirty="0"/>
              <a:t>https://github.com/Grey- z/FairAgent</a:t>
            </a:r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4DCF6CC-3DCB-C1FE-7848-EC4C6C94AC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9972" y="1909283"/>
            <a:ext cx="10591800" cy="30282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64BBD04-98D8-D477-4ACE-370EBC4A6A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7468" y="1525346"/>
            <a:ext cx="6977064" cy="52039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896100" y="1921612"/>
            <a:ext cx="47624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/>
              <a:t>1) First, the  continuous introduction of new-items in DRSs requires optimization  objectives to adapt over time.  Existing methods are primarily designed for static scenarios [10, 43], meaning they </a:t>
            </a:r>
            <a:r>
              <a:rPr lang="en-US" altLang="zh-CN" sz="1600" dirty="0">
                <a:solidFill>
                  <a:srgbClr val="FF0000"/>
                </a:solidFill>
              </a:rPr>
              <a:t>lack the flexibility to adjust to dynamic changes in item pools and user interactions</a:t>
            </a:r>
            <a:r>
              <a:rPr lang="en-US" altLang="zh-CN" sz="1600" dirty="0"/>
              <a:t>. </a:t>
            </a:r>
            <a:endParaRPr lang="zh-CN" altLang="en-US" sz="1600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C075163-2DA3-C646-583C-D7A6B0F08C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057400"/>
            <a:ext cx="6946818" cy="367803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8CD18919-0B19-72B5-62DF-79FF4121433B}"/>
              </a:ext>
            </a:extLst>
          </p:cNvPr>
          <p:cNvSpPr txBox="1"/>
          <p:nvPr/>
        </p:nvSpPr>
        <p:spPr>
          <a:xfrm>
            <a:off x="6896100" y="4114800"/>
            <a:ext cx="44162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/>
              <a:t>2)Second, users’ personalized preferences for new-items evolve over  time. Existing studies on item fairness </a:t>
            </a:r>
            <a:r>
              <a:rPr lang="en-US" altLang="zh-CN" sz="1600" dirty="0">
                <a:solidFill>
                  <a:srgbClr val="FF0000"/>
                </a:solidFill>
              </a:rPr>
              <a:t>neglect users’ personalized preferences </a:t>
            </a:r>
            <a:r>
              <a:rPr lang="en-US" altLang="zh-CN" sz="1600" dirty="0"/>
              <a:t>for new-items and </a:t>
            </a:r>
            <a:r>
              <a:rPr lang="en-US" altLang="zh-CN" sz="1600" dirty="0">
                <a:solidFill>
                  <a:srgbClr val="FF0000"/>
                </a:solidFill>
              </a:rPr>
              <a:t>also fail to account for the evolution of these preferences in DRSs.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BBB8E-A315-ADA0-4765-A80AF8689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A78A496-3405-4212-0A37-ACF8340F92D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19242A1-E712-E56D-8387-FEA0E3451C9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C173C7B-04D2-EBE7-EB23-1BA37321A6A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514597F-38D6-C7D0-AFDA-49CCDB91A3C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8D483AB-8455-5E62-5DC9-AD0D5897A8E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2D7E05D-B028-3D39-074F-540C0BE9922B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0DE1390-AEB9-9370-3CE1-27CA9F040D4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B57958F-5002-74B7-231C-F4E919365BB1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45B3D69-5544-ED0F-D102-BF70BDAECF49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5AFE7EF4-9280-B9F6-40B6-7ED514C0BE62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5C791A6-8098-902B-55BE-D15AF2943A6F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27E91B6-AF84-50F5-F516-8D37746381BA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6019C98-174D-4D8C-7386-DDAC1C6CAE9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118FDE7-54CD-9BD8-4696-3FC58994F59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4B16F827-ADC4-7F2F-0877-26F28F86BCED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26319F7-92A8-153F-5916-7DE3419F7DA8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DCCFE134-BBD3-46A1-BE75-4F1055BD6E94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269172C-D098-AFF3-AB8C-874503B7A361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181DE9E7-1B04-90C3-9E5A-BBCE5498D4B8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7D2D9DD-2696-F545-A358-B5DA21FB8F15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8CED352B-7414-C987-F760-CE03E8606E29}"/>
              </a:ext>
            </a:extLst>
          </p:cNvPr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D07FC9A-A045-382D-26C2-27D1AE70CECA}"/>
              </a:ext>
            </a:extLst>
          </p:cNvPr>
          <p:cNvSpPr txBox="1"/>
          <p:nvPr/>
        </p:nvSpPr>
        <p:spPr>
          <a:xfrm>
            <a:off x="1298449" y="5853054"/>
            <a:ext cx="10454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3) Third, users provide ongoing interaction feedback that directly influences subsequent model  updates. To maintain recommendation accuracy</a:t>
            </a:r>
            <a:r>
              <a:rPr lang="en-US" altLang="zh-CN" dirty="0"/>
              <a:t>…</a:t>
            </a:r>
            <a:r>
              <a:rPr lang="zh-CN" altLang="en-US" dirty="0">
                <a:solidFill>
                  <a:srgbClr val="FF0000"/>
                </a:solidFill>
              </a:rPr>
              <a:t>they overlook the critical issue of fairness for new-items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C740134F-228B-D818-9CDB-B253F273D9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600" y="1773068"/>
            <a:ext cx="6618987" cy="39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1D49D-ED64-9181-7CB3-9CC245E4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FACD9C-FD7A-981A-0C76-BB3FE0E3699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E91F904-5EDF-3010-B912-E41A21A5456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59CB601-B261-637D-1428-92D09F20310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3175C60-B961-7115-DA39-C3F6C930F93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2B373BE-C4BF-BBAF-F8AD-A7093CA967F7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C62315C-1CA7-B83C-5CF2-709317ADC5E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BCF6B9A-B277-B374-4EFB-B69A1A63E55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DB843C6-61F7-1B9F-E729-EAD99C00C75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6A31C6A-7EB6-D7C6-7880-F4F719170CCD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9A93E749-D69F-C79E-749D-E10AB3DAD813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7963EDB-FDD6-4E46-0CEA-1CFDFBC83B79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3F16DD5-0761-2652-AA50-EE501DBF4747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026FA21C-C4C6-5109-764A-C0D8EFD50B05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381F2AA-0B65-A08C-56F0-232D4ADE0BD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8BD9D01-5F98-1B56-2BEA-BBF0A325B2D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95C4357-DF17-8751-2986-D650B6043D6A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E6C7EAD-B7FA-C1B5-A6AA-802A011B9075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CB4BFB7-413C-20FD-994A-C05186203534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878D0A1-6D1F-FA1A-0150-A138DFFFD61B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4521FB0-9714-723D-89C8-E18835D55BAF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6FD43BD-567B-6D6A-73DE-66D311463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178" y="1569448"/>
            <a:ext cx="10532974" cy="5025371"/>
          </a:xfrm>
          <a:prstGeom prst="rect">
            <a:avLst/>
          </a:prstGeom>
        </p:spPr>
      </p:pic>
      <p:sp>
        <p:nvSpPr>
          <p:cNvPr id="24" name="object 16">
            <a:extLst>
              <a:ext uri="{FF2B5EF4-FFF2-40B4-BE49-F238E27FC236}">
                <a16:creationId xmlns:a16="http://schemas.microsoft.com/office/drawing/2014/main" id="{124F1A0D-1467-9047-327A-6E2CB7183E74}"/>
              </a:ext>
            </a:extLst>
          </p:cNvPr>
          <p:cNvSpPr txBox="1"/>
          <p:nvPr/>
        </p:nvSpPr>
        <p:spPr>
          <a:xfrm>
            <a:off x="48387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07257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A01DBB4-D912-3079-F807-8118AAC4A9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8102" y="1981200"/>
            <a:ext cx="6400800" cy="6953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9796D68-F2EC-449B-FE8F-B09569B3FA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8800" y="2676525"/>
            <a:ext cx="5667375" cy="6953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B9FF1E5-0FA7-A77E-4FC3-D454289C64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8800" y="3371850"/>
            <a:ext cx="4333875" cy="74295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7CCB423-699B-6C42-63EB-753E03386A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8800" y="4114800"/>
            <a:ext cx="5667376" cy="122608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557BE96E-4422-3624-4BD2-20C57E44B6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80309" y="5514212"/>
            <a:ext cx="5784723" cy="696759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8D6EEB3A-4DE8-D551-7455-BEB5FB64F6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8397" y="3371850"/>
            <a:ext cx="4467745" cy="8848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0F9E1-67B2-1668-B57D-AB468E56A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235041D-DD81-5DD1-12D5-0EED84ECBD00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9482281-BD8D-6D22-61AA-4DB7DB510B7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C5915A6-66FF-5E8A-4033-D1AE0B7F043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A8482EAA-292B-E296-BD81-4FF80BED810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F25FD72-F1F0-584B-CDAF-1E9DA9959FA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563710F-FA3F-B0BE-DBFE-9F28596E2D9D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D148C9E-E494-2E60-4414-348292F14983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C2A379C-9980-956D-00D6-E533620F3345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2BC0DD5-0C45-F563-68A7-6D80880B6A9E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AEFB079-61ED-A5C0-2488-1DE86B7E866B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6384639-10CD-BFEB-D018-F16E2001EAE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2EE1704-30B0-0807-6E62-945457CAF5B0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EA05B4F-0A35-CD45-3D14-83A16F48BCA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F54BC38-A287-AFF7-4A9A-1961BE7911D8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964797E-0FE9-E837-D115-B5CB7D0B8B18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0AF75D2-96A2-2CE5-F1FD-1D25498FA908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BA7DB27-DC90-5562-5CE5-2D1B3CFBDF4E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376012A-8E16-7A14-C199-D63BFDE2E64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A84E127-E6CA-BDAF-E7EE-15F0B7BBF5B6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D82D2A7-2308-32F0-7EAD-9D566DB561C4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83AFDB56-7925-62F6-8E34-180DAD2924FE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4150B4E-777F-D0FD-A880-CE54AD1FF6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893" y="2676525"/>
            <a:ext cx="4698873" cy="222225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A569F91-3D8D-79BB-01BD-624DD78260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8602" y="1720791"/>
            <a:ext cx="5924550" cy="78105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0D67181-E175-AD74-F0D7-5C5720F201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2457275"/>
            <a:ext cx="5662422" cy="79152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A3C5C74-BD37-CB4D-0B93-04B4CE7D27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6400" y="3254892"/>
            <a:ext cx="5837762" cy="48574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DA6822E-D42C-52BB-A5F8-857CD99EF1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16727" y="3927234"/>
            <a:ext cx="5448300" cy="97155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783F7649-FB89-45D1-A383-5CFDCE22CE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83199" y="4907928"/>
            <a:ext cx="4972050" cy="59055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6C0CD971-B947-2B40-9532-5E2EA6224D9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96356" y="5613631"/>
            <a:ext cx="52006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3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D347581-5C93-43AB-E2A6-41018BAD60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05" y="1600200"/>
            <a:ext cx="11764688" cy="50256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23155-A49C-F60B-E4F4-33134E8FF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DD591A-A528-13F0-8088-164938680D25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D3FDCBD-DA27-9A8A-140F-57444AE9791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A33BEBC-2B1C-ADF2-9F17-B9F7340E291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80F044A-FEB9-FC4A-9D06-D6A4A8673A5B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F979EF0-9E96-653E-A171-B985AC06912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B4A93CB-EDA8-9B44-776A-5964A28D4E6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64A3089-0047-34D1-10D7-BB2AAF91C2A0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20B89DEF-40B1-D955-781D-32E2222B8098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37D9757-553B-FD69-8086-915B6D619BF3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1849C5AD-53AC-289B-3903-7C54A9603FC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CD88B83-1CD9-8255-0F86-A7084284648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1303518-9BA9-11BF-0223-7477F5CDDEF6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3B251A73-FBDF-0114-6A48-09B4848E56A7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6D8149B-2EB9-EAD8-44A4-9AD75691C90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C211244-5200-F684-EBE6-E6F781FB0244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CAF68E5-D5DF-2D3A-1337-D1EC5A257753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A61F769C-B9A0-0D06-FACF-DE1C7E111834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A205D5B-6C38-C7E0-D892-0176FFD7CE9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534C674F-28BD-AA11-66D1-1E56A64A154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314FCF2-E43D-B17C-17C5-45A23C93613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9425EC24-7709-0460-99EE-7103C8E53214}"/>
              </a:ext>
            </a:extLst>
          </p:cNvPr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C8EB6468-F9BC-C812-896E-B67378304D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303" y="2133601"/>
            <a:ext cx="5809824" cy="382162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1AA1F4C-265F-6672-B036-BE6621C401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1546" y="2157985"/>
            <a:ext cx="5657356" cy="37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9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8260D72-15AC-B3AC-241C-29D104F889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1999005"/>
            <a:ext cx="10785348" cy="434555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17B83687-0E6E-A583-7BF2-02996AB75D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591</Words>
  <Application>Microsoft Office PowerPoint</Application>
  <PresentationFormat>宽屏</PresentationFormat>
  <Paragraphs>159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bobo _</cp:lastModifiedBy>
  <cp:revision>398</cp:revision>
  <dcterms:created xsi:type="dcterms:W3CDTF">2023-09-17T03:47:00Z</dcterms:created>
  <dcterms:modified xsi:type="dcterms:W3CDTF">2025-06-23T12:48:16Z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2023-09-22T00:00:00Z</vt:filetime>
  </property>
  <property fmtid="{D5CDD505-2E9C-101B-9397-08002B2CF9AE}" pid="5" name="ICV">
    <vt:lpwstr>165D8468441041F7A078704589CAA259_13</vt:lpwstr>
  </property>
  <property fmtid="{D5CDD505-2E9C-101B-9397-08002B2CF9AE}" pid="6" name="KSOProductBuildVer">
    <vt:lpwstr>2052-12.1.0.20784</vt:lpwstr>
  </property>
</Properties>
</file>